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4" roundtripDataSignature="AMtx7miftCfJimkj6Cuk3QrS3T7q/7nU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DE"/>
              <a:t>Bespreek de krantenkoppen met de leerlingen. Waar gaan deze krantenkoppen over?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DE"/>
              <a:t>Wat zijn de belangrijkste oorzaken van de klimaatverandering? </a:t>
            </a:r>
            <a:endParaRPr/>
          </a:p>
          <a:p>
            <a:pPr indent="0" lvl="0" marL="0" rtl="0" algn="l">
              <a:spcBef>
                <a:spcPts val="0"/>
              </a:spcBef>
              <a:spcAft>
                <a:spcPts val="0"/>
              </a:spcAft>
              <a:buNone/>
            </a:pPr>
            <a:r>
              <a:rPr lang="de-DE"/>
              <a:t>Uitstoot van broeikasgassen: </a:t>
            </a:r>
            <a:r>
              <a:rPr lang="de-DE"/>
              <a:t>Mensen produceren veel verschillende soorten gassen die in de lucht komen en de aarde opwarmen, zoals CO2 (kooldioxide)</a:t>
            </a:r>
            <a:r>
              <a:rPr lang="de-DE"/>
              <a:t>, methaan en lachgas</a:t>
            </a:r>
            <a:r>
              <a:rPr lang="de-DE"/>
              <a:t>. Deze gassen worden "broeikasgassen" genoemd, omdat ze werken als een deken om warmte vast te houden in de atmosfeer, vergelijkbaar met hoe een broeikas werkt voor planten.</a:t>
            </a:r>
            <a:endParaRPr/>
          </a:p>
          <a:p>
            <a:pPr indent="0" lvl="0" marL="0" rtl="0" algn="l">
              <a:spcBef>
                <a:spcPts val="0"/>
              </a:spcBef>
              <a:spcAft>
                <a:spcPts val="0"/>
              </a:spcAft>
              <a:buNone/>
            </a:pPr>
            <a:r>
              <a:rPr lang="de-DE"/>
              <a:t>We produceren deze gassen door dingen te doen zoals autorijden, elektriciteit gebruiken, fabrieken laten draaien en zelfs door het eten van voedsel zoals vlees.</a:t>
            </a:r>
            <a:endParaRPr/>
          </a:p>
          <a:p>
            <a:pPr indent="0" lvl="0" marL="0" rtl="0" algn="l">
              <a:spcBef>
                <a:spcPts val="0"/>
              </a:spcBef>
              <a:spcAft>
                <a:spcPts val="0"/>
              </a:spcAft>
              <a:buNone/>
            </a:pPr>
            <a:r>
              <a:rPr lang="de-DE"/>
              <a:t>Als er te veel broeikasgassen in de lucht zitten, kan dit ervoor zorgen dat de aarde warmer wordt dan normaal. Dit kan leiden tot problemen zoals het smelten van ijs op de polen, stijgende zeespiegels, en veranderingen in het weer over de hele wereld.</a:t>
            </a:r>
            <a:endParaRPr/>
          </a:p>
          <a:p>
            <a:pPr indent="0" lvl="0" marL="0" rtl="0" algn="l">
              <a:spcBef>
                <a:spcPts val="0"/>
              </a:spcBef>
              <a:spcAft>
                <a:spcPts val="0"/>
              </a:spcAft>
              <a:buNone/>
            </a:pPr>
            <a:r>
              <a:rPr lang="de-DE"/>
              <a:t>Bossen zijn als de longen van de aarde, ze helpen ons ademen door CO2 op te nemen en zuurstof vrij te geven. Maar wanneer we bomen kappen, bijvoorbeeld om ruimte te maken voor landbouw of hout te gebruiken voor bouwmaterialen, stoppen de bomen met het opnemen van CO2 en kan de opgeslagen CO2 vrijkomen.</a:t>
            </a:r>
            <a:endParaRPr/>
          </a:p>
          <a:p>
            <a:pPr indent="0" lvl="0" marL="0" rtl="0" algn="l">
              <a:spcBef>
                <a:spcPts val="0"/>
              </a:spcBef>
              <a:spcAft>
                <a:spcPts val="0"/>
              </a:spcAft>
              <a:buNone/>
            </a:pPr>
            <a:r>
              <a:rPr lang="de-DE"/>
              <a:t>Dit is slecht omdat het betekent dat er meer CO2 in de lucht komt, wat kan bijdragen aan klimaatverandering. Bovendien verliest de aarde een belangrijke manier om de lucht schoon te houden.</a:t>
            </a:r>
            <a:endParaRPr/>
          </a:p>
          <a:p>
            <a:pPr indent="0" lvl="0" marL="0" rtl="0" algn="l">
              <a:spcBef>
                <a:spcPts val="0"/>
              </a:spcBef>
              <a:spcAft>
                <a:spcPts val="0"/>
              </a:spcAft>
              <a:buNone/>
            </a:pPr>
            <a:r>
              <a:rPr lang="de-DE"/>
              <a:t>Veehouderij: De veeteeltindustrie is verantwoordelijk voor een aanzienlijke uitstoot van broeikasgassen, voornamelijk methaan. Methaan wordt geproduceerd door de spijsvertering van herkauwers zoals koeien en schapen, evenals uit de ontbinding van dierlijke mest. Daarnaast draagt ontbossing voor het verkrijgen van land voor veeteelt bij aan de uitstoot van CO2. Deze combinatie van factoren maakt de veehouderij een belangrijke bron van broeikasgasemissies.</a:t>
            </a:r>
            <a:endParaRPr/>
          </a:p>
        </p:txBody>
      </p:sp>
      <p:sp>
        <p:nvSpPr>
          <p:cNvPr id="101" name="Google Shape;10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DE"/>
              <a:t>Bespreek de woorden in de woordspin. Betekenis van de woorden vind je in de woordenlijst: Help je mee?  (zie woordenlijst: help je mee voor de betekens</a:t>
            </a:r>
            <a:endParaRPr/>
          </a:p>
        </p:txBody>
      </p:sp>
      <p:sp>
        <p:nvSpPr>
          <p:cNvPr id="108" name="Google Shape;10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DE"/>
              <a:t>Wat betekent dit? Een beter milieu begint bij jezelf? Hoe zouden </a:t>
            </a:r>
            <a:r>
              <a:rPr lang="de-DE" u="sng"/>
              <a:t>jullie</a:t>
            </a:r>
            <a:r>
              <a:rPr lang="de-DE"/>
              <a:t> dat allemaal kunnen doen? Heb het er met de leerlingen welke kleine dingen je allemaal kunt doen om het milieu te verbeteren. Laat ze hun </a:t>
            </a:r>
            <a:r>
              <a:rPr lang="de-DE"/>
              <a:t>ideeën</a:t>
            </a:r>
            <a:r>
              <a:rPr lang="de-DE"/>
              <a:t> op een vel papier schrijven. </a:t>
            </a:r>
            <a:endParaRPr/>
          </a:p>
        </p:txBody>
      </p:sp>
      <p:sp>
        <p:nvSpPr>
          <p:cNvPr id="114" name="Google Shape;11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DE"/>
              <a:t>Bekijk de filmpje met de klas en laat kinderen aantekeningen maken, die ze straks bij de opdracht kunnen gebruiken. </a:t>
            </a:r>
            <a:endParaRPr/>
          </a:p>
          <a:p>
            <a:pPr indent="0" lvl="0" marL="0" rtl="0" algn="l">
              <a:spcBef>
                <a:spcPts val="0"/>
              </a:spcBef>
              <a:spcAft>
                <a:spcPts val="0"/>
              </a:spcAft>
              <a:buNone/>
            </a:pPr>
            <a:r>
              <a:rPr lang="de-DE"/>
              <a:t>Filmpje klimaatverbetering kijken van </a:t>
            </a:r>
            <a:r>
              <a:rPr lang="de-DE" sz="1200">
                <a:solidFill>
                  <a:schemeClr val="dk1"/>
                </a:solidFill>
                <a:latin typeface="Calibri"/>
                <a:ea typeface="Calibri"/>
                <a:cs typeface="Calibri"/>
                <a:sym typeface="Calibri"/>
              </a:rPr>
              <a:t>12.42 tot 21.00)</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20" name="Google Shape;12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c1a1021a1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DE"/>
              <a:t>Laat de leerlingen in hun groepje eerst brainstormen wat ze allemaal willen laten zien in hun poster. Gebruik hiervoor de werkbrief leerlingen: poster ontwerpen. </a:t>
            </a:r>
            <a:endParaRPr/>
          </a:p>
        </p:txBody>
      </p:sp>
      <p:sp>
        <p:nvSpPr>
          <p:cNvPr id="130" name="Google Shape;130;g2c1a1021a13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c3c352a4e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DE"/>
              <a:t>Maak groepen van 4 à 5 leerlingen. Per groep heb je een Ipad nodig en het tipblad en het greenscreen. </a:t>
            </a:r>
            <a:endParaRPr/>
          </a:p>
        </p:txBody>
      </p:sp>
      <p:sp>
        <p:nvSpPr>
          <p:cNvPr id="140" name="Google Shape;140;g2c3c352a4eb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c1a1021a1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DE"/>
              <a:t>Als de poster klaar zijn, presenteren de leerlingen de posters aan elkaar. </a:t>
            </a:r>
            <a:endParaRPr/>
          </a:p>
        </p:txBody>
      </p:sp>
      <p:sp>
        <p:nvSpPr>
          <p:cNvPr id="153" name="Google Shape;153;g2c1a1021a13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type="title">
  <p:cSld name="TITLE">
    <p:spTree>
      <p:nvGrpSpPr>
        <p:cNvPr id="11" name="Shape 11"/>
        <p:cNvGrpSpPr/>
        <p:nvPr/>
      </p:nvGrpSpPr>
      <p:grpSpPr>
        <a:xfrm>
          <a:off x="0" y="0"/>
          <a:ext cx="0" cy="0"/>
          <a:chOff x="0" y="0"/>
          <a:chExt cx="0" cy="0"/>
        </a:xfrm>
      </p:grpSpPr>
      <p:sp>
        <p:nvSpPr>
          <p:cNvPr id="12" name="Google Shape;12;p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verticale tekst" type="vertTx">
  <p:cSld name="VERTICAL_TEXT">
    <p:spTree>
      <p:nvGrpSpPr>
        <p:cNvPr id="68" name="Shape 68"/>
        <p:cNvGrpSpPr/>
        <p:nvPr/>
      </p:nvGrpSpPr>
      <p:grpSpPr>
        <a:xfrm>
          <a:off x="0" y="0"/>
          <a:ext cx="0" cy="0"/>
          <a:chOff x="0" y="0"/>
          <a:chExt cx="0" cy="0"/>
        </a:xfrm>
      </p:grpSpPr>
      <p:sp>
        <p:nvSpPr>
          <p:cNvPr id="69" name="Google Shape;69;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e titel en tekst" type="vertTitleAndTx">
  <p:cSld name="VERTICAL_TITLE_AND_VERTICAL_TEXT">
    <p:spTree>
      <p:nvGrpSpPr>
        <p:cNvPr id="74" name="Shape 74"/>
        <p:cNvGrpSpPr/>
        <p:nvPr/>
      </p:nvGrpSpPr>
      <p:grpSpPr>
        <a:xfrm>
          <a:off x="0" y="0"/>
          <a:ext cx="0" cy="0"/>
          <a:chOff x="0" y="0"/>
          <a:chExt cx="0" cy="0"/>
        </a:xfrm>
      </p:grpSpPr>
      <p:sp>
        <p:nvSpPr>
          <p:cNvPr id="75" name="Google Shape;75;p1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17" name="Shape 17"/>
        <p:cNvGrpSpPr/>
        <p:nvPr/>
      </p:nvGrpSpPr>
      <p:grpSpPr>
        <a:xfrm>
          <a:off x="0" y="0"/>
          <a:ext cx="0" cy="0"/>
          <a:chOff x="0" y="0"/>
          <a:chExt cx="0" cy="0"/>
        </a:xfrm>
      </p:grpSpPr>
      <p:sp>
        <p:nvSpPr>
          <p:cNvPr id="18" name="Google Shape;18;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ekop" type="secHead">
  <p:cSld name="SECTION_HEADER">
    <p:spTree>
      <p:nvGrpSpPr>
        <p:cNvPr id="23" name="Shape 23"/>
        <p:cNvGrpSpPr/>
        <p:nvPr/>
      </p:nvGrpSpPr>
      <p:grpSpPr>
        <a:xfrm>
          <a:off x="0" y="0"/>
          <a:ext cx="0" cy="0"/>
          <a:chOff x="0" y="0"/>
          <a:chExt cx="0" cy="0"/>
        </a:xfrm>
      </p:grpSpPr>
      <p:sp>
        <p:nvSpPr>
          <p:cNvPr id="24" name="Google Shape;24;p1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van twee" type="twoObj">
  <p:cSld name="TWO_OBJECTS">
    <p:spTree>
      <p:nvGrpSpPr>
        <p:cNvPr id="29" name="Shape 29"/>
        <p:cNvGrpSpPr/>
        <p:nvPr/>
      </p:nvGrpSpPr>
      <p:grpSpPr>
        <a:xfrm>
          <a:off x="0" y="0"/>
          <a:ext cx="0" cy="0"/>
          <a:chOff x="0" y="0"/>
          <a:chExt cx="0" cy="0"/>
        </a:xfrm>
      </p:grpSpPr>
      <p:sp>
        <p:nvSpPr>
          <p:cNvPr id="30" name="Google Shape;3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elijking" type="twoTxTwoObj">
  <p:cSld name="TWO_OBJECTS_WITH_TEXT">
    <p:spTree>
      <p:nvGrpSpPr>
        <p:cNvPr id="36" name="Shape 36"/>
        <p:cNvGrpSpPr/>
        <p:nvPr/>
      </p:nvGrpSpPr>
      <p:grpSpPr>
        <a:xfrm>
          <a:off x="0" y="0"/>
          <a:ext cx="0" cy="0"/>
          <a:chOff x="0" y="0"/>
          <a:chExt cx="0" cy="0"/>
        </a:xfrm>
      </p:grpSpPr>
      <p:sp>
        <p:nvSpPr>
          <p:cNvPr id="37" name="Google Shape;37;p1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een titel" type="titleOnly">
  <p:cSld name="TITLE_ONLY">
    <p:spTree>
      <p:nvGrpSpPr>
        <p:cNvPr id="45" name="Shape 45"/>
        <p:cNvGrpSpPr/>
        <p:nvPr/>
      </p:nvGrpSpPr>
      <p:grpSpPr>
        <a:xfrm>
          <a:off x="0" y="0"/>
          <a:ext cx="0" cy="0"/>
          <a:chOff x="0" y="0"/>
          <a:chExt cx="0" cy="0"/>
        </a:xfrm>
      </p:grpSpPr>
      <p:sp>
        <p:nvSpPr>
          <p:cNvPr id="46" name="Google Shape;4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g" type="blank">
  <p:cSld name="BLANK">
    <p:spTree>
      <p:nvGrpSpPr>
        <p:cNvPr id="50" name="Shape 50"/>
        <p:cNvGrpSpPr/>
        <p:nvPr/>
      </p:nvGrpSpPr>
      <p:grpSpPr>
        <a:xfrm>
          <a:off x="0" y="0"/>
          <a:ext cx="0" cy="0"/>
          <a:chOff x="0" y="0"/>
          <a:chExt cx="0" cy="0"/>
        </a:xfrm>
      </p:grpSpPr>
      <p:sp>
        <p:nvSpPr>
          <p:cNvPr id="51" name="Google Shape;5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met bijschrift" type="objTx">
  <p:cSld name="OBJECT_WITH_CAPTION_TEXT">
    <p:spTree>
      <p:nvGrpSpPr>
        <p:cNvPr id="54" name="Shape 54"/>
        <p:cNvGrpSpPr/>
        <p:nvPr/>
      </p:nvGrpSpPr>
      <p:grpSpPr>
        <a:xfrm>
          <a:off x="0" y="0"/>
          <a:ext cx="0" cy="0"/>
          <a:chOff x="0" y="0"/>
          <a:chExt cx="0" cy="0"/>
        </a:xfrm>
      </p:grpSpPr>
      <p:sp>
        <p:nvSpPr>
          <p:cNvPr id="55" name="Google Shape;55;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beelding met bijschrift" type="picTx">
  <p:cSld name="PICTURE_WITH_CAPTION_TEXT">
    <p:spTree>
      <p:nvGrpSpPr>
        <p:cNvPr id="61" name="Shape 61"/>
        <p:cNvGrpSpPr/>
        <p:nvPr/>
      </p:nvGrpSpPr>
      <p:grpSpPr>
        <a:xfrm>
          <a:off x="0" y="0"/>
          <a:ext cx="0" cy="0"/>
          <a:chOff x="0" y="0"/>
          <a:chExt cx="0" cy="0"/>
        </a:xfrm>
      </p:grpSpPr>
      <p:sp>
        <p:nvSpPr>
          <p:cNvPr id="62" name="Google Shape;62;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6"/>
          <p:cNvSpPr/>
          <p:nvPr>
            <p:ph idx="2" type="pic"/>
          </p:nvPr>
        </p:nvSpPr>
        <p:spPr>
          <a:xfrm>
            <a:off x="5183188" y="987425"/>
            <a:ext cx="6172200" cy="4873625"/>
          </a:xfrm>
          <a:prstGeom prst="rect">
            <a:avLst/>
          </a:prstGeom>
          <a:noFill/>
          <a:ln>
            <a:noFill/>
          </a:ln>
        </p:spPr>
      </p:sp>
      <p:sp>
        <p:nvSpPr>
          <p:cNvPr id="64" name="Google Shape;64;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1.png"/><Relationship Id="rId8"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jp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jpg"/><Relationship Id="rId4" Type="http://schemas.openxmlformats.org/officeDocument/2006/relationships/image" Target="../media/image24.png"/><Relationship Id="rId5" Type="http://schemas.openxmlformats.org/officeDocument/2006/relationships/hyperlink" Target="https://www.youtube.com/watch?v=dvN53e3BUS4" TargetMode="External"/><Relationship Id="rId6" Type="http://schemas.openxmlformats.org/officeDocument/2006/relationships/hyperlink" Target="https://schooltv.nl/item/jeugdjournaal-nos-jeugdjournaal-extra-klimaa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jpg"/><Relationship Id="rId4" Type="http://schemas.openxmlformats.org/officeDocument/2006/relationships/image" Target="../media/image10.png"/><Relationship Id="rId5"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jpg"/><Relationship Id="rId4" Type="http://schemas.openxmlformats.org/officeDocument/2006/relationships/image" Target="../media/image12.png"/><Relationship Id="rId9" Type="http://schemas.openxmlformats.org/officeDocument/2006/relationships/image" Target="../media/image17.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jp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fbeelding met plant, rif, groen, natuur&#10;&#10;Automatisch gegenereerde beschrijving" id="85" name="Google Shape;85;p1"/>
          <p:cNvPicPr preferRelativeResize="0"/>
          <p:nvPr/>
        </p:nvPicPr>
        <p:blipFill rotWithShape="1">
          <a:blip r:embed="rId3">
            <a:alphaModFix/>
          </a:blip>
          <a:srcRect b="0" l="0" r="0" t="5063"/>
          <a:stretch/>
        </p:blipFill>
        <p:spPr>
          <a:xfrm>
            <a:off x="-3047" y="10"/>
            <a:ext cx="12191999" cy="6857990"/>
          </a:xfrm>
          <a:prstGeom prst="rect">
            <a:avLst/>
          </a:prstGeom>
          <a:noFill/>
          <a:ln>
            <a:noFill/>
          </a:ln>
        </p:spPr>
      </p:pic>
      <p:sp>
        <p:nvSpPr>
          <p:cNvPr id="86" name="Google Shape;86;p1"/>
          <p:cNvSpPr/>
          <p:nvPr/>
        </p:nvSpPr>
        <p:spPr>
          <a:xfrm>
            <a:off x="0" y="2207602"/>
            <a:ext cx="12191999" cy="3162146"/>
          </a:xfrm>
          <a:prstGeom prst="rect">
            <a:avLst/>
          </a:prstGeom>
          <a:gradFill>
            <a:gsLst>
              <a:gs pos="0">
                <a:srgbClr val="000000">
                  <a:alpha val="0"/>
                </a:srgbClr>
              </a:gs>
              <a:gs pos="25000">
                <a:srgbClr val="000000">
                  <a:alpha val="14901"/>
                </a:srgbClr>
              </a:gs>
              <a:gs pos="50000">
                <a:srgbClr val="000000">
                  <a:alpha val="29803"/>
                </a:srgbClr>
              </a:gs>
              <a:gs pos="75000">
                <a:srgbClr val="000000">
                  <a:alpha val="14901"/>
                </a:srgbClr>
              </a:gs>
              <a:gs pos="100000">
                <a:srgbClr val="000000">
                  <a:alpha val="0"/>
                </a:srgbClr>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
          <p:cNvSpPr txBox="1"/>
          <p:nvPr>
            <p:ph type="ctrTitle"/>
          </p:nvPr>
        </p:nvSpPr>
        <p:spPr>
          <a:xfrm>
            <a:off x="1097280" y="325550"/>
            <a:ext cx="10058400" cy="3574778"/>
          </a:xfrm>
          <a:prstGeom prst="rect">
            <a:avLst/>
          </a:prstGeom>
          <a:noFill/>
          <a:ln>
            <a:noFill/>
          </a:ln>
          <a:effectLst>
            <a:outerShdw blurRad="50800" rotWithShape="0" algn="tl" dir="2700000" dist="38100">
              <a:srgbClr val="000000">
                <a:alpha val="40000"/>
              </a:srgbClr>
            </a:outerShdw>
          </a:effectLst>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200"/>
              <a:buFont typeface="Calibri"/>
              <a:buNone/>
            </a:pPr>
            <a:r>
              <a:rPr lang="de-DE" sz="10000">
                <a:solidFill>
                  <a:srgbClr val="FFFFFF"/>
                </a:solidFill>
              </a:rPr>
              <a:t>Help je mee? </a:t>
            </a:r>
            <a:endParaRPr sz="10000">
              <a:solidFill>
                <a:srgbClr val="FFFFFF"/>
              </a:solidFill>
            </a:endParaRPr>
          </a:p>
        </p:txBody>
      </p:sp>
      <p:sp>
        <p:nvSpPr>
          <p:cNvPr id="88" name="Google Shape;88;p1"/>
          <p:cNvSpPr txBox="1"/>
          <p:nvPr>
            <p:ph idx="1" type="subTitle"/>
          </p:nvPr>
        </p:nvSpPr>
        <p:spPr>
          <a:xfrm>
            <a:off x="1100051" y="4072043"/>
            <a:ext cx="10058400" cy="1282707"/>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de-DE">
                <a:solidFill>
                  <a:srgbClr val="FFFFFF"/>
                </a:solidFill>
              </a:rPr>
              <a:t>Greenscreenles midden- en bovenbouw</a:t>
            </a:r>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pic>
        <p:nvPicPr>
          <p:cNvPr descr="Afbeelding met plant, rif, groen, natuur&#10;&#10;Automatisch gegenereerde beschrijving" id="93" name="Google Shape;93;p2"/>
          <p:cNvPicPr preferRelativeResize="0"/>
          <p:nvPr/>
        </p:nvPicPr>
        <p:blipFill rotWithShape="1">
          <a:blip r:embed="rId3">
            <a:alphaModFix/>
          </a:blip>
          <a:srcRect b="1" l="15554" r="32930" t="0"/>
          <a:stretch/>
        </p:blipFill>
        <p:spPr>
          <a:xfrm>
            <a:off x="6229215" y="27747"/>
            <a:ext cx="5962785" cy="6858000"/>
          </a:xfrm>
          <a:custGeom>
            <a:rect b="b" l="l" r="r" t="t"/>
            <a:pathLst>
              <a:path extrusionOk="0" h="6858000" w="5962785">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pic>
        <p:nvPicPr>
          <p:cNvPr id="94" name="Google Shape;94;p2"/>
          <p:cNvPicPr preferRelativeResize="0"/>
          <p:nvPr/>
        </p:nvPicPr>
        <p:blipFill>
          <a:blip r:embed="rId4">
            <a:alphaModFix/>
          </a:blip>
          <a:stretch>
            <a:fillRect/>
          </a:stretch>
        </p:blipFill>
        <p:spPr>
          <a:xfrm rot="-558581">
            <a:off x="471425" y="700359"/>
            <a:ext cx="5043351" cy="3311925"/>
          </a:xfrm>
          <a:prstGeom prst="rect">
            <a:avLst/>
          </a:prstGeom>
          <a:noFill/>
          <a:ln cap="flat" cmpd="sng" w="9525">
            <a:solidFill>
              <a:schemeClr val="dk2"/>
            </a:solidFill>
            <a:prstDash val="dash"/>
            <a:round/>
            <a:headEnd len="sm" w="sm" type="none"/>
            <a:tailEnd len="sm" w="sm" type="none"/>
          </a:ln>
        </p:spPr>
      </p:pic>
      <p:pic>
        <p:nvPicPr>
          <p:cNvPr id="95" name="Google Shape;95;p2"/>
          <p:cNvPicPr preferRelativeResize="0"/>
          <p:nvPr/>
        </p:nvPicPr>
        <p:blipFill>
          <a:blip r:embed="rId5">
            <a:alphaModFix/>
          </a:blip>
          <a:stretch>
            <a:fillRect/>
          </a:stretch>
        </p:blipFill>
        <p:spPr>
          <a:xfrm rot="505669">
            <a:off x="5877150" y="2079135"/>
            <a:ext cx="5441000" cy="2394975"/>
          </a:xfrm>
          <a:prstGeom prst="rect">
            <a:avLst/>
          </a:prstGeom>
          <a:noFill/>
          <a:ln cap="flat" cmpd="sng" w="9525">
            <a:solidFill>
              <a:schemeClr val="dk2"/>
            </a:solidFill>
            <a:prstDash val="dash"/>
            <a:round/>
            <a:headEnd len="sm" w="sm" type="none"/>
            <a:tailEnd len="sm" w="sm" type="none"/>
          </a:ln>
        </p:spPr>
      </p:pic>
      <p:pic>
        <p:nvPicPr>
          <p:cNvPr id="96" name="Google Shape;96;p2"/>
          <p:cNvPicPr preferRelativeResize="0"/>
          <p:nvPr/>
        </p:nvPicPr>
        <p:blipFill>
          <a:blip r:embed="rId6">
            <a:alphaModFix/>
          </a:blip>
          <a:stretch>
            <a:fillRect/>
          </a:stretch>
        </p:blipFill>
        <p:spPr>
          <a:xfrm>
            <a:off x="5307226" y="4961200"/>
            <a:ext cx="6744124" cy="1854050"/>
          </a:xfrm>
          <a:prstGeom prst="rect">
            <a:avLst/>
          </a:prstGeom>
          <a:noFill/>
          <a:ln cap="flat" cmpd="sng" w="9525">
            <a:solidFill>
              <a:schemeClr val="dk2"/>
            </a:solidFill>
            <a:prstDash val="dash"/>
            <a:round/>
            <a:headEnd len="sm" w="sm" type="none"/>
            <a:tailEnd len="sm" w="sm" type="none"/>
          </a:ln>
        </p:spPr>
      </p:pic>
      <p:pic>
        <p:nvPicPr>
          <p:cNvPr id="97" name="Google Shape;97;p2"/>
          <p:cNvPicPr preferRelativeResize="0"/>
          <p:nvPr/>
        </p:nvPicPr>
        <p:blipFill>
          <a:blip r:embed="rId7">
            <a:alphaModFix/>
          </a:blip>
          <a:stretch>
            <a:fillRect/>
          </a:stretch>
        </p:blipFill>
        <p:spPr>
          <a:xfrm rot="413743">
            <a:off x="5848764" y="652628"/>
            <a:ext cx="6173073" cy="999148"/>
          </a:xfrm>
          <a:prstGeom prst="rect">
            <a:avLst/>
          </a:prstGeom>
          <a:noFill/>
          <a:ln cap="flat" cmpd="sng" w="9525">
            <a:solidFill>
              <a:schemeClr val="dk2"/>
            </a:solidFill>
            <a:prstDash val="dash"/>
            <a:round/>
            <a:headEnd len="sm" w="sm" type="none"/>
            <a:tailEnd len="sm" w="sm" type="none"/>
          </a:ln>
        </p:spPr>
      </p:pic>
      <p:pic>
        <p:nvPicPr>
          <p:cNvPr id="98" name="Google Shape;98;p2"/>
          <p:cNvPicPr preferRelativeResize="0"/>
          <p:nvPr/>
        </p:nvPicPr>
        <p:blipFill>
          <a:blip r:embed="rId8">
            <a:alphaModFix/>
          </a:blip>
          <a:stretch>
            <a:fillRect/>
          </a:stretch>
        </p:blipFill>
        <p:spPr>
          <a:xfrm rot="-776168">
            <a:off x="423275" y="5168888"/>
            <a:ext cx="4331456" cy="928687"/>
          </a:xfrm>
          <a:prstGeom prst="rect">
            <a:avLst/>
          </a:prstGeom>
          <a:noFill/>
          <a:ln cap="flat" cmpd="sng" w="9525">
            <a:solidFill>
              <a:schemeClr val="dk2"/>
            </a:solidFill>
            <a:prstDash val="dash"/>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pic>
        <p:nvPicPr>
          <p:cNvPr descr="Afbeelding met tekst, schermopname, Rechthoek, envelop&#10;&#10;Automatisch gegenereerde beschrijving" id="103" name="Google Shape;103;p5"/>
          <p:cNvPicPr preferRelativeResize="0"/>
          <p:nvPr>
            <p:ph idx="1" type="body"/>
          </p:nvPr>
        </p:nvPicPr>
        <p:blipFill rotWithShape="1">
          <a:blip r:embed="rId3">
            <a:alphaModFix/>
          </a:blip>
          <a:srcRect b="2431" l="0" r="-2" t="2681"/>
          <a:stretch/>
        </p:blipFill>
        <p:spPr>
          <a:xfrm>
            <a:off x="-6588" y="10"/>
            <a:ext cx="12198588" cy="6857990"/>
          </a:xfrm>
          <a:prstGeom prst="rect">
            <a:avLst/>
          </a:prstGeom>
          <a:noFill/>
          <a:ln>
            <a:noFill/>
          </a:ln>
        </p:spPr>
      </p:pic>
      <p:sp>
        <p:nvSpPr>
          <p:cNvPr id="104" name="Google Shape;104;p5"/>
          <p:cNvSpPr txBox="1"/>
          <p:nvPr/>
        </p:nvSpPr>
        <p:spPr>
          <a:xfrm>
            <a:off x="922800" y="461400"/>
            <a:ext cx="8242200" cy="11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sz="2800">
                <a:solidFill>
                  <a:schemeClr val="dk1"/>
                </a:solidFill>
                <a:latin typeface="Calibri"/>
                <a:ea typeface="Calibri"/>
                <a:cs typeface="Calibri"/>
                <a:sym typeface="Calibri"/>
              </a:rPr>
              <a:t>Belangrijke oorzaken klimaatverandering</a:t>
            </a:r>
            <a:endParaRPr sz="2800">
              <a:solidFill>
                <a:schemeClr val="dk1"/>
              </a:solidFill>
              <a:latin typeface="Calibri"/>
              <a:ea typeface="Calibri"/>
              <a:cs typeface="Calibri"/>
              <a:sym typeface="Calibri"/>
            </a:endParaRPr>
          </a:p>
        </p:txBody>
      </p:sp>
      <p:pic>
        <p:nvPicPr>
          <p:cNvPr id="105" name="Google Shape;105;p5"/>
          <p:cNvPicPr preferRelativeResize="0"/>
          <p:nvPr/>
        </p:nvPicPr>
        <p:blipFill>
          <a:blip r:embed="rId4">
            <a:alphaModFix/>
          </a:blip>
          <a:stretch>
            <a:fillRect/>
          </a:stretch>
        </p:blipFill>
        <p:spPr>
          <a:xfrm>
            <a:off x="1698875" y="1191699"/>
            <a:ext cx="8787651" cy="4861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pic>
        <p:nvPicPr>
          <p:cNvPr descr="Afbeelding met tekst, schermopname, Rechthoek&#10;&#10;Automatisch gegenereerde beschrijving" id="110" name="Google Shape;110;p4"/>
          <p:cNvPicPr preferRelativeResize="0"/>
          <p:nvPr>
            <p:ph idx="1" type="body"/>
          </p:nvPr>
        </p:nvPicPr>
        <p:blipFill rotWithShape="1">
          <a:blip r:embed="rId3">
            <a:alphaModFix/>
          </a:blip>
          <a:srcRect b="2541" l="0" r="-2" t="2571"/>
          <a:stretch/>
        </p:blipFill>
        <p:spPr>
          <a:xfrm>
            <a:off x="-6588" y="10"/>
            <a:ext cx="12198588" cy="6857990"/>
          </a:xfrm>
          <a:prstGeom prst="rect">
            <a:avLst/>
          </a:prstGeom>
          <a:noFill/>
          <a:ln>
            <a:noFill/>
          </a:ln>
        </p:spPr>
      </p:pic>
      <p:pic>
        <p:nvPicPr>
          <p:cNvPr id="111" name="Google Shape;111;p4"/>
          <p:cNvPicPr preferRelativeResize="0"/>
          <p:nvPr/>
        </p:nvPicPr>
        <p:blipFill>
          <a:blip r:embed="rId4">
            <a:alphaModFix/>
          </a:blip>
          <a:stretch>
            <a:fillRect/>
          </a:stretch>
        </p:blipFill>
        <p:spPr>
          <a:xfrm>
            <a:off x="1098475" y="422625"/>
            <a:ext cx="10147450" cy="57079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pic>
        <p:nvPicPr>
          <p:cNvPr descr="Afbeelding met tekst, schermopname, Rechthoek&#10;&#10;Automatisch gegenereerde beschrijving" id="116" name="Google Shape;116;p3"/>
          <p:cNvPicPr preferRelativeResize="0"/>
          <p:nvPr>
            <p:ph idx="1" type="body"/>
          </p:nvPr>
        </p:nvPicPr>
        <p:blipFill rotWithShape="1">
          <a:blip r:embed="rId3">
            <a:alphaModFix/>
          </a:blip>
          <a:srcRect b="2541" l="0" r="-2" t="2571"/>
          <a:stretch/>
        </p:blipFill>
        <p:spPr>
          <a:xfrm>
            <a:off x="-6588" y="10"/>
            <a:ext cx="12198588" cy="6857990"/>
          </a:xfrm>
          <a:prstGeom prst="rect">
            <a:avLst/>
          </a:prstGeom>
          <a:noFill/>
          <a:ln>
            <a:noFill/>
          </a:ln>
        </p:spPr>
      </p:pic>
      <p:pic>
        <p:nvPicPr>
          <p:cNvPr id="117" name="Google Shape;117;p3"/>
          <p:cNvPicPr preferRelativeResize="0"/>
          <p:nvPr/>
        </p:nvPicPr>
        <p:blipFill rotWithShape="1">
          <a:blip r:embed="rId4">
            <a:alphaModFix/>
          </a:blip>
          <a:srcRect b="25126" l="16997" r="10020" t="19184"/>
          <a:stretch/>
        </p:blipFill>
        <p:spPr>
          <a:xfrm>
            <a:off x="3510750" y="212450"/>
            <a:ext cx="5440549" cy="58722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 name="Shape 121"/>
        <p:cNvGrpSpPr/>
        <p:nvPr/>
      </p:nvGrpSpPr>
      <p:grpSpPr>
        <a:xfrm>
          <a:off x="0" y="0"/>
          <a:ext cx="0" cy="0"/>
          <a:chOff x="0" y="0"/>
          <a:chExt cx="0" cy="0"/>
        </a:xfrm>
      </p:grpSpPr>
      <p:pic>
        <p:nvPicPr>
          <p:cNvPr descr="Afbeelding met tekst, schermopname, Rechthoek, envelop&#10;&#10;Automatisch gegenereerde beschrijving" id="122" name="Google Shape;122;p6"/>
          <p:cNvPicPr preferRelativeResize="0"/>
          <p:nvPr>
            <p:ph idx="1" type="body"/>
          </p:nvPr>
        </p:nvPicPr>
        <p:blipFill rotWithShape="1">
          <a:blip r:embed="rId3">
            <a:alphaModFix/>
          </a:blip>
          <a:srcRect b="2431" l="0" r="-2" t="2681"/>
          <a:stretch/>
        </p:blipFill>
        <p:spPr>
          <a:xfrm>
            <a:off x="-6588" y="10"/>
            <a:ext cx="12198588" cy="6857990"/>
          </a:xfrm>
          <a:prstGeom prst="rect">
            <a:avLst/>
          </a:prstGeom>
          <a:noFill/>
          <a:ln>
            <a:noFill/>
          </a:ln>
        </p:spPr>
      </p:pic>
      <p:sp>
        <p:nvSpPr>
          <p:cNvPr id="123" name="Google Shape;123;p6"/>
          <p:cNvSpPr txBox="1"/>
          <p:nvPr/>
        </p:nvSpPr>
        <p:spPr>
          <a:xfrm>
            <a:off x="1423725" y="1323475"/>
            <a:ext cx="9284400" cy="2346300"/>
          </a:xfrm>
          <a:prstGeom prst="rect">
            <a:avLst/>
          </a:prstGeom>
          <a:noFill/>
          <a:ln>
            <a:noFill/>
          </a:ln>
        </p:spPr>
        <p:txBody>
          <a:bodyPr anchorCtr="0" anchor="t" bIns="91425" lIns="91425" spcFirstLastPara="1" rIns="91425" wrap="square" tIns="91425">
            <a:noAutofit/>
          </a:bodyPr>
          <a:lstStyle/>
          <a:p>
            <a:pPr indent="0" lvl="0" marL="0" rtl="0" algn="l">
              <a:lnSpc>
                <a:spcPct val="110000"/>
              </a:lnSpc>
              <a:spcBef>
                <a:spcPts val="0"/>
              </a:spcBef>
              <a:spcAft>
                <a:spcPts val="0"/>
              </a:spcAft>
              <a:buClr>
                <a:schemeClr val="dk1"/>
              </a:buClr>
              <a:buSzPts val="1100"/>
              <a:buFont typeface="Arial"/>
              <a:buNone/>
            </a:pPr>
            <a:r>
              <a:t/>
            </a:r>
            <a:endParaRPr b="1" sz="2300">
              <a:solidFill>
                <a:srgbClr val="333496"/>
              </a:solidFill>
              <a:highlight>
                <a:srgbClr val="FFFFFF"/>
              </a:highlight>
            </a:endParaRPr>
          </a:p>
          <a:p>
            <a:pPr indent="0" lvl="0" marL="0" rtl="0" algn="l">
              <a:spcBef>
                <a:spcPts val="200"/>
              </a:spcBef>
              <a:spcAft>
                <a:spcPts val="0"/>
              </a:spcAft>
              <a:buNone/>
            </a:pPr>
            <a:r>
              <a:t/>
            </a:r>
            <a:endParaRPr sz="2800">
              <a:solidFill>
                <a:schemeClr val="dk1"/>
              </a:solidFill>
              <a:latin typeface="Calibri"/>
              <a:ea typeface="Calibri"/>
              <a:cs typeface="Calibri"/>
              <a:sym typeface="Calibri"/>
            </a:endParaRPr>
          </a:p>
        </p:txBody>
      </p:sp>
      <p:pic>
        <p:nvPicPr>
          <p:cNvPr id="124" name="Google Shape;124;p6"/>
          <p:cNvPicPr preferRelativeResize="0"/>
          <p:nvPr/>
        </p:nvPicPr>
        <p:blipFill rotWithShape="1">
          <a:blip r:embed="rId4">
            <a:alphaModFix/>
          </a:blip>
          <a:srcRect b="10814" l="3288" r="55759" t="20475"/>
          <a:stretch/>
        </p:blipFill>
        <p:spPr>
          <a:xfrm>
            <a:off x="782050" y="862275"/>
            <a:ext cx="4993099" cy="4712351"/>
          </a:xfrm>
          <a:prstGeom prst="rect">
            <a:avLst/>
          </a:prstGeom>
          <a:noFill/>
          <a:ln>
            <a:noFill/>
          </a:ln>
        </p:spPr>
      </p:pic>
      <p:pic>
        <p:nvPicPr>
          <p:cNvPr id="125" name="Google Shape;125;p6"/>
          <p:cNvPicPr preferRelativeResize="0"/>
          <p:nvPr/>
        </p:nvPicPr>
        <p:blipFill rotWithShape="1">
          <a:blip r:embed="rId4">
            <a:alphaModFix/>
          </a:blip>
          <a:srcRect b="8410" l="51021" r="8026" t="18200"/>
          <a:stretch/>
        </p:blipFill>
        <p:spPr>
          <a:xfrm>
            <a:off x="6328600" y="862275"/>
            <a:ext cx="4993099" cy="5033200"/>
          </a:xfrm>
          <a:prstGeom prst="rect">
            <a:avLst/>
          </a:prstGeom>
          <a:noFill/>
          <a:ln>
            <a:noFill/>
          </a:ln>
        </p:spPr>
      </p:pic>
      <p:sp>
        <p:nvSpPr>
          <p:cNvPr id="126" name="Google Shape;126;p6"/>
          <p:cNvSpPr txBox="1"/>
          <p:nvPr/>
        </p:nvSpPr>
        <p:spPr>
          <a:xfrm>
            <a:off x="1042725" y="2586800"/>
            <a:ext cx="4291200" cy="741900"/>
          </a:xfrm>
          <a:prstGeom prst="rect">
            <a:avLst/>
          </a:prstGeom>
          <a:solidFill>
            <a:srgbClr val="FF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de-DE" sz="3800" u="sng">
                <a:solidFill>
                  <a:schemeClr val="hlink"/>
                </a:solidFill>
                <a:latin typeface="Calibri"/>
                <a:ea typeface="Calibri"/>
                <a:cs typeface="Calibri"/>
                <a:sym typeface="Calibri"/>
                <a:hlinkClick r:id="rId5"/>
              </a:rPr>
              <a:t>Klimaatverandering</a:t>
            </a:r>
            <a:endParaRPr b="1" sz="3800">
              <a:solidFill>
                <a:schemeClr val="lt1"/>
              </a:solidFill>
              <a:latin typeface="Calibri"/>
              <a:ea typeface="Calibri"/>
              <a:cs typeface="Calibri"/>
              <a:sym typeface="Calibri"/>
            </a:endParaRPr>
          </a:p>
        </p:txBody>
      </p:sp>
      <p:sp>
        <p:nvSpPr>
          <p:cNvPr id="127" name="Google Shape;127;p6"/>
          <p:cNvSpPr txBox="1"/>
          <p:nvPr/>
        </p:nvSpPr>
        <p:spPr>
          <a:xfrm>
            <a:off x="6717625" y="2642950"/>
            <a:ext cx="4291200" cy="741900"/>
          </a:xfrm>
          <a:prstGeom prst="rect">
            <a:avLst/>
          </a:prstGeom>
          <a:solidFill>
            <a:srgbClr val="93C47D"/>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de-DE" sz="3800" u="sng">
                <a:solidFill>
                  <a:schemeClr val="hlink"/>
                </a:solidFill>
                <a:latin typeface="Calibri"/>
                <a:ea typeface="Calibri"/>
                <a:cs typeface="Calibri"/>
                <a:sym typeface="Calibri"/>
                <a:hlinkClick r:id="rId6"/>
              </a:rPr>
              <a:t>Klimaatverbetering</a:t>
            </a:r>
            <a:endParaRPr b="1" sz="3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 name="Shape 131"/>
        <p:cNvGrpSpPr/>
        <p:nvPr/>
      </p:nvGrpSpPr>
      <p:grpSpPr>
        <a:xfrm>
          <a:off x="0" y="0"/>
          <a:ext cx="0" cy="0"/>
          <a:chOff x="0" y="0"/>
          <a:chExt cx="0" cy="0"/>
        </a:xfrm>
      </p:grpSpPr>
      <p:pic>
        <p:nvPicPr>
          <p:cNvPr descr="Afbeelding met tekst, schermopname, Rechthoek, envelop&#10;&#10;Automatisch gegenereerde beschrijving" id="132" name="Google Shape;132;g2c1a1021a13_0_12"/>
          <p:cNvPicPr preferRelativeResize="0"/>
          <p:nvPr>
            <p:ph idx="1" type="body"/>
          </p:nvPr>
        </p:nvPicPr>
        <p:blipFill rotWithShape="1">
          <a:blip r:embed="rId3">
            <a:alphaModFix/>
          </a:blip>
          <a:srcRect b="2429" l="0" r="0" t="2685"/>
          <a:stretch/>
        </p:blipFill>
        <p:spPr>
          <a:xfrm>
            <a:off x="-3288" y="10"/>
            <a:ext cx="12198600" cy="6858000"/>
          </a:xfrm>
          <a:prstGeom prst="rect">
            <a:avLst/>
          </a:prstGeom>
          <a:noFill/>
          <a:ln>
            <a:noFill/>
          </a:ln>
        </p:spPr>
      </p:pic>
      <p:sp>
        <p:nvSpPr>
          <p:cNvPr id="133" name="Google Shape;133;g2c1a1021a13_0_12"/>
          <p:cNvSpPr txBox="1"/>
          <p:nvPr/>
        </p:nvSpPr>
        <p:spPr>
          <a:xfrm>
            <a:off x="1423725" y="1323475"/>
            <a:ext cx="9284400" cy="2346300"/>
          </a:xfrm>
          <a:prstGeom prst="rect">
            <a:avLst/>
          </a:prstGeom>
          <a:noFill/>
          <a:ln>
            <a:noFill/>
          </a:ln>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t/>
            </a:r>
            <a:endParaRPr b="1" sz="2300">
              <a:solidFill>
                <a:srgbClr val="333496"/>
              </a:solidFill>
              <a:highlight>
                <a:srgbClr val="FFFFFF"/>
              </a:highlight>
            </a:endParaRPr>
          </a:p>
          <a:p>
            <a:pPr indent="0" lvl="0" marL="0" rtl="0" algn="l">
              <a:spcBef>
                <a:spcPts val="200"/>
              </a:spcBef>
              <a:spcAft>
                <a:spcPts val="0"/>
              </a:spcAft>
              <a:buNone/>
            </a:pPr>
            <a:r>
              <a:t/>
            </a:r>
            <a:endParaRPr sz="2800">
              <a:solidFill>
                <a:schemeClr val="dk1"/>
              </a:solidFill>
              <a:latin typeface="Calibri"/>
              <a:ea typeface="Calibri"/>
              <a:cs typeface="Calibri"/>
              <a:sym typeface="Calibri"/>
            </a:endParaRPr>
          </a:p>
        </p:txBody>
      </p:sp>
      <p:pic>
        <p:nvPicPr>
          <p:cNvPr id="134" name="Google Shape;134;g2c1a1021a13_0_12"/>
          <p:cNvPicPr preferRelativeResize="0"/>
          <p:nvPr/>
        </p:nvPicPr>
        <p:blipFill>
          <a:blip r:embed="rId4">
            <a:alphaModFix/>
          </a:blip>
          <a:stretch>
            <a:fillRect/>
          </a:stretch>
        </p:blipFill>
        <p:spPr>
          <a:xfrm rot="548393">
            <a:off x="7299925" y="1048150"/>
            <a:ext cx="3265024" cy="4601924"/>
          </a:xfrm>
          <a:prstGeom prst="rect">
            <a:avLst/>
          </a:prstGeom>
          <a:noFill/>
          <a:ln cap="flat" cmpd="sng" w="9525">
            <a:solidFill>
              <a:schemeClr val="dk2"/>
            </a:solidFill>
            <a:prstDash val="dash"/>
            <a:round/>
            <a:headEnd len="sm" w="sm" type="none"/>
            <a:tailEnd len="sm" w="sm" type="none"/>
          </a:ln>
        </p:spPr>
      </p:pic>
      <p:pic>
        <p:nvPicPr>
          <p:cNvPr id="135" name="Google Shape;135;g2c1a1021a13_0_12"/>
          <p:cNvPicPr preferRelativeResize="0"/>
          <p:nvPr/>
        </p:nvPicPr>
        <p:blipFill>
          <a:blip r:embed="rId5">
            <a:alphaModFix/>
          </a:blip>
          <a:stretch>
            <a:fillRect/>
          </a:stretch>
        </p:blipFill>
        <p:spPr>
          <a:xfrm rot="-717983">
            <a:off x="4362057" y="1128610"/>
            <a:ext cx="3265199" cy="4600800"/>
          </a:xfrm>
          <a:prstGeom prst="rect">
            <a:avLst/>
          </a:prstGeom>
          <a:noFill/>
          <a:ln cap="flat" cmpd="sng" w="9525">
            <a:solidFill>
              <a:schemeClr val="dk2"/>
            </a:solidFill>
            <a:prstDash val="dash"/>
            <a:round/>
            <a:headEnd len="sm" w="sm" type="none"/>
            <a:tailEnd len="sm" w="sm" type="none"/>
          </a:ln>
        </p:spPr>
      </p:pic>
      <p:sp>
        <p:nvSpPr>
          <p:cNvPr id="136" name="Google Shape;136;g2c1a1021a13_0_12"/>
          <p:cNvSpPr txBox="1"/>
          <p:nvPr/>
        </p:nvSpPr>
        <p:spPr>
          <a:xfrm>
            <a:off x="1143000" y="534800"/>
            <a:ext cx="3575700" cy="78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137" name="Google Shape;137;g2c1a1021a13_0_12"/>
          <p:cNvSpPr txBox="1"/>
          <p:nvPr/>
        </p:nvSpPr>
        <p:spPr>
          <a:xfrm>
            <a:off x="922800" y="461400"/>
            <a:ext cx="8242200" cy="11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sz="2800">
                <a:solidFill>
                  <a:schemeClr val="dk1"/>
                </a:solidFill>
                <a:latin typeface="Calibri"/>
                <a:ea typeface="Calibri"/>
                <a:cs typeface="Calibri"/>
                <a:sym typeface="Calibri"/>
              </a:rPr>
              <a:t>Aan de slag </a:t>
            </a:r>
            <a:endParaRPr sz="2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pic>
        <p:nvPicPr>
          <p:cNvPr descr="Afbeelding met tekst, schermopname, Rechthoek, envelop&#10;&#10;Automatisch gegenereerde beschrijving" id="142" name="Google Shape;142;g2c3c352a4eb_0_4"/>
          <p:cNvPicPr preferRelativeResize="0"/>
          <p:nvPr>
            <p:ph idx="1" type="body"/>
          </p:nvPr>
        </p:nvPicPr>
        <p:blipFill rotWithShape="1">
          <a:blip r:embed="rId3">
            <a:alphaModFix/>
          </a:blip>
          <a:srcRect b="2429" l="0" r="0" t="2685"/>
          <a:stretch/>
        </p:blipFill>
        <p:spPr>
          <a:xfrm>
            <a:off x="4387" y="10"/>
            <a:ext cx="12198600" cy="6858000"/>
          </a:xfrm>
          <a:prstGeom prst="rect">
            <a:avLst/>
          </a:prstGeom>
          <a:noFill/>
          <a:ln>
            <a:noFill/>
          </a:ln>
        </p:spPr>
      </p:pic>
      <p:sp>
        <p:nvSpPr>
          <p:cNvPr id="143" name="Google Shape;143;g2c3c352a4eb_0_4"/>
          <p:cNvSpPr txBox="1"/>
          <p:nvPr/>
        </p:nvSpPr>
        <p:spPr>
          <a:xfrm>
            <a:off x="1143000" y="534800"/>
            <a:ext cx="3575700" cy="78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144" name="Google Shape;144;g2c3c352a4eb_0_4"/>
          <p:cNvSpPr txBox="1"/>
          <p:nvPr/>
        </p:nvSpPr>
        <p:spPr>
          <a:xfrm>
            <a:off x="922800" y="461400"/>
            <a:ext cx="8242200" cy="11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sz="2800">
                <a:solidFill>
                  <a:schemeClr val="dk1"/>
                </a:solidFill>
                <a:latin typeface="Calibri"/>
                <a:ea typeface="Calibri"/>
                <a:cs typeface="Calibri"/>
                <a:sym typeface="Calibri"/>
              </a:rPr>
              <a:t>Greenscreen foto’s maken </a:t>
            </a:r>
            <a:endParaRPr sz="2800">
              <a:solidFill>
                <a:schemeClr val="dk1"/>
              </a:solidFill>
              <a:latin typeface="Calibri"/>
              <a:ea typeface="Calibri"/>
              <a:cs typeface="Calibri"/>
              <a:sym typeface="Calibri"/>
            </a:endParaRPr>
          </a:p>
        </p:txBody>
      </p:sp>
      <p:pic>
        <p:nvPicPr>
          <p:cNvPr id="145" name="Google Shape;145;g2c3c352a4eb_0_4"/>
          <p:cNvPicPr preferRelativeResize="0"/>
          <p:nvPr/>
        </p:nvPicPr>
        <p:blipFill>
          <a:blip r:embed="rId4">
            <a:alphaModFix/>
          </a:blip>
          <a:stretch>
            <a:fillRect/>
          </a:stretch>
        </p:blipFill>
        <p:spPr>
          <a:xfrm rot="263126">
            <a:off x="9188071" y="2700798"/>
            <a:ext cx="2535028" cy="3584879"/>
          </a:xfrm>
          <a:prstGeom prst="rect">
            <a:avLst/>
          </a:prstGeom>
          <a:noFill/>
          <a:ln cap="flat" cmpd="sng" w="9525">
            <a:solidFill>
              <a:schemeClr val="dk2"/>
            </a:solidFill>
            <a:prstDash val="dot"/>
            <a:round/>
            <a:headEnd len="sm" w="sm" type="none"/>
            <a:tailEnd len="sm" w="sm" type="none"/>
          </a:ln>
        </p:spPr>
      </p:pic>
      <p:pic>
        <p:nvPicPr>
          <p:cNvPr id="146" name="Google Shape;146;g2c3c352a4eb_0_4"/>
          <p:cNvPicPr preferRelativeResize="0"/>
          <p:nvPr/>
        </p:nvPicPr>
        <p:blipFill>
          <a:blip r:embed="rId5">
            <a:alphaModFix/>
          </a:blip>
          <a:stretch>
            <a:fillRect/>
          </a:stretch>
        </p:blipFill>
        <p:spPr>
          <a:xfrm rot="-648351">
            <a:off x="1102777" y="1489734"/>
            <a:ext cx="2036646" cy="2783804"/>
          </a:xfrm>
          <a:prstGeom prst="rect">
            <a:avLst/>
          </a:prstGeom>
          <a:noFill/>
          <a:ln cap="flat" cmpd="sng" w="9525">
            <a:solidFill>
              <a:schemeClr val="dk2"/>
            </a:solidFill>
            <a:prstDash val="dot"/>
            <a:round/>
            <a:headEnd len="sm" w="sm" type="none"/>
            <a:tailEnd len="sm" w="sm" type="none"/>
          </a:ln>
        </p:spPr>
      </p:pic>
      <p:pic>
        <p:nvPicPr>
          <p:cNvPr id="147" name="Google Shape;147;g2c3c352a4eb_0_4"/>
          <p:cNvPicPr preferRelativeResize="0"/>
          <p:nvPr/>
        </p:nvPicPr>
        <p:blipFill rotWithShape="1">
          <a:blip r:embed="rId6">
            <a:alphaModFix/>
          </a:blip>
          <a:srcRect b="4282" l="0" r="5096" t="3628"/>
          <a:stretch/>
        </p:blipFill>
        <p:spPr>
          <a:xfrm rot="317374">
            <a:off x="6378567" y="658389"/>
            <a:ext cx="2782442" cy="2196122"/>
          </a:xfrm>
          <a:prstGeom prst="rect">
            <a:avLst/>
          </a:prstGeom>
          <a:noFill/>
          <a:ln cap="flat" cmpd="sng" w="9525">
            <a:solidFill>
              <a:schemeClr val="dk2"/>
            </a:solidFill>
            <a:prstDash val="dot"/>
            <a:round/>
            <a:headEnd len="sm" w="sm" type="none"/>
            <a:tailEnd len="sm" w="sm" type="none"/>
          </a:ln>
        </p:spPr>
      </p:pic>
      <p:pic>
        <p:nvPicPr>
          <p:cNvPr id="148" name="Google Shape;148;g2c3c352a4eb_0_4"/>
          <p:cNvPicPr preferRelativeResize="0"/>
          <p:nvPr/>
        </p:nvPicPr>
        <p:blipFill>
          <a:blip r:embed="rId7">
            <a:alphaModFix/>
          </a:blip>
          <a:stretch>
            <a:fillRect/>
          </a:stretch>
        </p:blipFill>
        <p:spPr>
          <a:xfrm rot="-594266">
            <a:off x="3581194" y="2006381"/>
            <a:ext cx="2676239" cy="3570689"/>
          </a:xfrm>
          <a:prstGeom prst="rect">
            <a:avLst/>
          </a:prstGeom>
          <a:noFill/>
          <a:ln cap="flat" cmpd="sng" w="9525">
            <a:solidFill>
              <a:schemeClr val="dk2"/>
            </a:solidFill>
            <a:prstDash val="dot"/>
            <a:round/>
            <a:headEnd len="sm" w="sm" type="none"/>
            <a:tailEnd len="sm" w="sm" type="none"/>
          </a:ln>
        </p:spPr>
      </p:pic>
      <p:pic>
        <p:nvPicPr>
          <p:cNvPr id="149" name="Google Shape;149;g2c3c352a4eb_0_4"/>
          <p:cNvPicPr preferRelativeResize="0"/>
          <p:nvPr/>
        </p:nvPicPr>
        <p:blipFill>
          <a:blip r:embed="rId8">
            <a:alphaModFix/>
          </a:blip>
          <a:stretch>
            <a:fillRect/>
          </a:stretch>
        </p:blipFill>
        <p:spPr>
          <a:xfrm rot="-630003">
            <a:off x="1281118" y="2432734"/>
            <a:ext cx="746420" cy="746400"/>
          </a:xfrm>
          <a:prstGeom prst="rect">
            <a:avLst/>
          </a:prstGeom>
          <a:noFill/>
          <a:ln>
            <a:noFill/>
          </a:ln>
        </p:spPr>
      </p:pic>
      <p:pic>
        <p:nvPicPr>
          <p:cNvPr id="150" name="Google Shape;150;g2c3c352a4eb_0_4"/>
          <p:cNvPicPr preferRelativeResize="0"/>
          <p:nvPr/>
        </p:nvPicPr>
        <p:blipFill rotWithShape="1">
          <a:blip r:embed="rId9">
            <a:alphaModFix/>
          </a:blip>
          <a:srcRect b="9938" l="21922" r="21401" t="5041"/>
          <a:stretch/>
        </p:blipFill>
        <p:spPr>
          <a:xfrm rot="-655112">
            <a:off x="2113650" y="2260272"/>
            <a:ext cx="774023" cy="77400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4" name="Shape 154"/>
        <p:cNvGrpSpPr/>
        <p:nvPr/>
      </p:nvGrpSpPr>
      <p:grpSpPr>
        <a:xfrm>
          <a:off x="0" y="0"/>
          <a:ext cx="0" cy="0"/>
          <a:chOff x="0" y="0"/>
          <a:chExt cx="0" cy="0"/>
        </a:xfrm>
      </p:grpSpPr>
      <p:pic>
        <p:nvPicPr>
          <p:cNvPr descr="Afbeelding met tekst, schermopname, Rechthoek, envelop&#10;&#10;Automatisch gegenereerde beschrijving" id="155" name="Google Shape;155;g2c1a1021a13_0_21"/>
          <p:cNvPicPr preferRelativeResize="0"/>
          <p:nvPr>
            <p:ph idx="1" type="body"/>
          </p:nvPr>
        </p:nvPicPr>
        <p:blipFill rotWithShape="1">
          <a:blip r:embed="rId3">
            <a:alphaModFix/>
          </a:blip>
          <a:srcRect b="2429" l="0" r="0" t="2685"/>
          <a:stretch/>
        </p:blipFill>
        <p:spPr>
          <a:xfrm>
            <a:off x="-6588" y="10"/>
            <a:ext cx="12198600" cy="6858000"/>
          </a:xfrm>
          <a:prstGeom prst="rect">
            <a:avLst/>
          </a:prstGeom>
          <a:noFill/>
          <a:ln>
            <a:noFill/>
          </a:ln>
        </p:spPr>
      </p:pic>
      <p:sp>
        <p:nvSpPr>
          <p:cNvPr id="156" name="Google Shape;156;g2c1a1021a13_0_21"/>
          <p:cNvSpPr txBox="1"/>
          <p:nvPr/>
        </p:nvSpPr>
        <p:spPr>
          <a:xfrm>
            <a:off x="1423725" y="1323475"/>
            <a:ext cx="9284400" cy="2346300"/>
          </a:xfrm>
          <a:prstGeom prst="rect">
            <a:avLst/>
          </a:prstGeom>
          <a:noFill/>
          <a:ln>
            <a:noFill/>
          </a:ln>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t/>
            </a:r>
            <a:endParaRPr b="1" sz="2300">
              <a:solidFill>
                <a:srgbClr val="333496"/>
              </a:solidFill>
              <a:highlight>
                <a:srgbClr val="FFFFFF"/>
              </a:highlight>
            </a:endParaRPr>
          </a:p>
          <a:p>
            <a:pPr indent="0" lvl="0" marL="0" rtl="0" algn="l">
              <a:spcBef>
                <a:spcPts val="200"/>
              </a:spcBef>
              <a:spcAft>
                <a:spcPts val="0"/>
              </a:spcAft>
              <a:buNone/>
            </a:pPr>
            <a:r>
              <a:t/>
            </a:r>
            <a:endParaRPr sz="2800">
              <a:solidFill>
                <a:schemeClr val="dk1"/>
              </a:solidFill>
              <a:latin typeface="Calibri"/>
              <a:ea typeface="Calibri"/>
              <a:cs typeface="Calibri"/>
              <a:sym typeface="Calibri"/>
            </a:endParaRPr>
          </a:p>
        </p:txBody>
      </p:sp>
      <p:pic>
        <p:nvPicPr>
          <p:cNvPr id="157" name="Google Shape;157;g2c1a1021a13_0_21"/>
          <p:cNvPicPr preferRelativeResize="0"/>
          <p:nvPr/>
        </p:nvPicPr>
        <p:blipFill>
          <a:blip r:embed="rId4">
            <a:alphaModFix/>
          </a:blip>
          <a:stretch>
            <a:fillRect/>
          </a:stretch>
        </p:blipFill>
        <p:spPr>
          <a:xfrm>
            <a:off x="2525175" y="613238"/>
            <a:ext cx="7372350" cy="5191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Kantoor">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2023-08-21T07:00:35Z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0x01010032A83AE6B835BF4D9E17AEF0A784296C</vt:lpwstr>
  </property>
  <property fmtid="{D5CDD505-2E9C-101B-9397-08002B2CF9AE}" pid="3" name="MediaServiceImageTags">
    <vt:lpwstr/>
  </property>
</Properties>
</file>